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305" r:id="rId3"/>
    <p:sldId id="319" r:id="rId4"/>
    <p:sldId id="317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75" d="100"/>
          <a:sy n="75" d="100"/>
        </p:scale>
        <p:origin x="2922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882BB6-3DF0-5174-25FD-C36827D73E6C}"/>
              </a:ext>
            </a:extLst>
          </p:cNvPr>
          <p:cNvSpPr txBox="1"/>
          <p:nvPr/>
        </p:nvSpPr>
        <p:spPr>
          <a:xfrm>
            <a:off x="349789" y="5619394"/>
            <a:ext cx="6246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4BC095-7118-D127-2C8A-05EC147B9789}"/>
              </a:ext>
            </a:extLst>
          </p:cNvPr>
          <p:cNvSpPr txBox="1"/>
          <p:nvPr/>
        </p:nvSpPr>
        <p:spPr>
          <a:xfrm>
            <a:off x="143636" y="3381786"/>
            <a:ext cx="65580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</a:t>
            </a:r>
            <a:endParaRPr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下記の手続きを忘れずに行ってください。</a:t>
            </a:r>
            <a:endParaRPr kumimoji="1"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0A9387-5ADC-F93A-59BC-0702CE9B96D9}"/>
              </a:ext>
            </a:extLst>
          </p:cNvPr>
          <p:cNvSpPr/>
          <p:nvPr/>
        </p:nvSpPr>
        <p:spPr>
          <a:xfrm>
            <a:off x="256682" y="5086669"/>
            <a:ext cx="6351877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80D378A-0283-9675-2304-A0F5EFB90728}"/>
              </a:ext>
            </a:extLst>
          </p:cNvPr>
          <p:cNvSpPr/>
          <p:nvPr/>
        </p:nvSpPr>
        <p:spPr>
          <a:xfrm>
            <a:off x="256682" y="6657977"/>
            <a:ext cx="6351877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5CD15B1-D95B-BCF7-D044-9086C750B587}"/>
              </a:ext>
            </a:extLst>
          </p:cNvPr>
          <p:cNvSpPr txBox="1"/>
          <p:nvPr/>
        </p:nvSpPr>
        <p:spPr>
          <a:xfrm>
            <a:off x="349790" y="7176843"/>
            <a:ext cx="6165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D1A0FD6-2951-725C-A0DE-7BBF41CDEBA7}"/>
              </a:ext>
            </a:extLst>
          </p:cNvPr>
          <p:cNvSpPr txBox="1"/>
          <p:nvPr/>
        </p:nvSpPr>
        <p:spPr>
          <a:xfrm>
            <a:off x="346345" y="9021825"/>
            <a:ext cx="6165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2000" dirty="0"/>
              <a:t>※</a:t>
            </a:r>
            <a:r>
              <a:rPr lang="ja-JP" altLang="en-US" sz="2000" dirty="0"/>
              <a:t>解約忘れの場合、退去後も使用料が発生すること</a:t>
            </a:r>
            <a:endParaRPr lang="en-US" altLang="ja-JP" sz="2000" dirty="0"/>
          </a:p>
          <a:p>
            <a:pPr algn="l"/>
            <a:r>
              <a:rPr lang="ja-JP" altLang="en-US" sz="2000" dirty="0"/>
              <a:t>　があります。</a:t>
            </a:r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D99EB24F-EFC5-9934-2092-668064C937B1}"/>
              </a:ext>
            </a:extLst>
          </p:cNvPr>
          <p:cNvSpPr/>
          <p:nvPr/>
        </p:nvSpPr>
        <p:spPr>
          <a:xfrm>
            <a:off x="1853183" y="4405501"/>
            <a:ext cx="3151634" cy="547499"/>
          </a:xfrm>
          <a:prstGeom prst="downArrow">
            <a:avLst>
              <a:gd name="adj1" fmla="val 58646"/>
              <a:gd name="adj2" fmla="val 6670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F6220AB-983A-4CB2-2852-2BD22D569B0C}"/>
              </a:ext>
            </a:extLst>
          </p:cNvPr>
          <p:cNvSpPr txBox="1"/>
          <p:nvPr/>
        </p:nvSpPr>
        <p:spPr>
          <a:xfrm>
            <a:off x="419099" y="1131363"/>
            <a:ext cx="6096002" cy="20474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マンションを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売却・退去される方へ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（重要）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704A7721-AB2B-76A4-5D2F-4F77281A83EF}"/>
              </a:ext>
            </a:extLst>
          </p:cNvPr>
          <p:cNvSpPr/>
          <p:nvPr/>
        </p:nvSpPr>
        <p:spPr>
          <a:xfrm>
            <a:off x="253061" y="222775"/>
            <a:ext cx="6351877" cy="6281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3265980-B2D2-CC57-4EB8-26123A81D013}"/>
              </a:ext>
            </a:extLst>
          </p:cNvPr>
          <p:cNvSpPr txBox="1"/>
          <p:nvPr/>
        </p:nvSpPr>
        <p:spPr>
          <a:xfrm>
            <a:off x="2490700" y="300556"/>
            <a:ext cx="1876602" cy="4487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お知らせ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E74CD39-3B70-3E57-97A0-04B95253A305}"/>
              </a:ext>
            </a:extLst>
          </p:cNvPr>
          <p:cNvSpPr txBox="1"/>
          <p:nvPr/>
        </p:nvSpPr>
        <p:spPr>
          <a:xfrm>
            <a:off x="349790" y="8506766"/>
            <a:ext cx="6165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上の 2 つの角を丸める 1">
            <a:extLst>
              <a:ext uri="{FF2B5EF4-FFF2-40B4-BE49-F238E27FC236}">
                <a16:creationId xmlns:a16="http://schemas.microsoft.com/office/drawing/2014/main" id="{987AB7C8-AB84-DEB1-91BB-976CFE77670E}"/>
              </a:ext>
            </a:extLst>
          </p:cNvPr>
          <p:cNvSpPr/>
          <p:nvPr/>
        </p:nvSpPr>
        <p:spPr>
          <a:xfrm>
            <a:off x="295275" y="279400"/>
            <a:ext cx="6267450" cy="935251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7B77E3-8202-7273-194B-24531E780D41}"/>
              </a:ext>
            </a:extLst>
          </p:cNvPr>
          <p:cNvSpPr txBox="1"/>
          <p:nvPr/>
        </p:nvSpPr>
        <p:spPr>
          <a:xfrm>
            <a:off x="670560" y="1383964"/>
            <a:ext cx="5593079" cy="20474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マンションを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売却・退去される方へ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（重要）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D13F2D1-9A11-07B9-4626-DD4714E159F1}"/>
              </a:ext>
            </a:extLst>
          </p:cNvPr>
          <p:cNvSpPr txBox="1"/>
          <p:nvPr/>
        </p:nvSpPr>
        <p:spPr>
          <a:xfrm>
            <a:off x="579913" y="5205855"/>
            <a:ext cx="5770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5BD4BA-232A-8843-F9EA-CECACEB582DF}"/>
              </a:ext>
            </a:extLst>
          </p:cNvPr>
          <p:cNvSpPr txBox="1"/>
          <p:nvPr/>
        </p:nvSpPr>
        <p:spPr>
          <a:xfrm>
            <a:off x="311901" y="323850"/>
            <a:ext cx="6267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6396C1D-8D6D-D849-C165-AFF9A2471D80}"/>
              </a:ext>
            </a:extLst>
          </p:cNvPr>
          <p:cNvSpPr txBox="1"/>
          <p:nvPr/>
        </p:nvSpPr>
        <p:spPr>
          <a:xfrm>
            <a:off x="648682" y="3686092"/>
            <a:ext cx="5812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下記の手続きを忘れずに行ってください。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7F272786-E4D3-FA54-D401-ECD337313F69}"/>
              </a:ext>
            </a:extLst>
          </p:cNvPr>
          <p:cNvSpPr/>
          <p:nvPr/>
        </p:nvSpPr>
        <p:spPr>
          <a:xfrm>
            <a:off x="569355" y="4653532"/>
            <a:ext cx="5793346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/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F4CF7FF7-8EE5-0F0B-9367-13A3A317E719}"/>
              </a:ext>
            </a:extLst>
          </p:cNvPr>
          <p:cNvSpPr/>
          <p:nvPr/>
        </p:nvSpPr>
        <p:spPr>
          <a:xfrm>
            <a:off x="569355" y="6355451"/>
            <a:ext cx="5793346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2557A38-DB50-0A76-1AAF-6FBF34CD2485}"/>
              </a:ext>
            </a:extLst>
          </p:cNvPr>
          <p:cNvSpPr txBox="1"/>
          <p:nvPr/>
        </p:nvSpPr>
        <p:spPr>
          <a:xfrm>
            <a:off x="579913" y="6883143"/>
            <a:ext cx="5770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175C4FC-B69F-2DB0-05B0-43083C1AEC7E}"/>
              </a:ext>
            </a:extLst>
          </p:cNvPr>
          <p:cNvSpPr txBox="1"/>
          <p:nvPr/>
        </p:nvSpPr>
        <p:spPr>
          <a:xfrm>
            <a:off x="579913" y="8723481"/>
            <a:ext cx="5681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</a:t>
            </a:r>
            <a:r>
              <a:rPr lang="ja-JP" altLang="en-US" dirty="0"/>
              <a:t>解約忘れの場合、退去後も使用料が発生すること　</a:t>
            </a:r>
            <a:endParaRPr lang="en-US" altLang="ja-JP" dirty="0"/>
          </a:p>
          <a:p>
            <a:pPr algn="l"/>
            <a:r>
              <a:rPr lang="ja-JP" altLang="en-US" dirty="0"/>
              <a:t>　があります。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F193908-29A9-8192-CFC2-55EA05CE4870}"/>
              </a:ext>
            </a:extLst>
          </p:cNvPr>
          <p:cNvSpPr txBox="1"/>
          <p:nvPr/>
        </p:nvSpPr>
        <p:spPr>
          <a:xfrm>
            <a:off x="668417" y="8131073"/>
            <a:ext cx="5593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089E0-19A8-6E47-D701-BA2D34268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B9AB7E-AEAB-5E08-EF5D-24D3153CA712}"/>
              </a:ext>
            </a:extLst>
          </p:cNvPr>
          <p:cNvSpPr txBox="1"/>
          <p:nvPr/>
        </p:nvSpPr>
        <p:spPr>
          <a:xfrm>
            <a:off x="349789" y="5121831"/>
            <a:ext cx="496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1412DB-6B19-4399-A987-5D15343FCB81}"/>
              </a:ext>
            </a:extLst>
          </p:cNvPr>
          <p:cNvSpPr txBox="1"/>
          <p:nvPr/>
        </p:nvSpPr>
        <p:spPr>
          <a:xfrm>
            <a:off x="143636" y="3381786"/>
            <a:ext cx="65580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</a:t>
            </a:r>
            <a:endParaRPr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下記の手続きを忘れずに行ってください。</a:t>
            </a:r>
            <a:endParaRPr kumimoji="1"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381EBAF-E7EC-445A-95AB-A0D48265082E}"/>
              </a:ext>
            </a:extLst>
          </p:cNvPr>
          <p:cNvSpPr/>
          <p:nvPr/>
        </p:nvSpPr>
        <p:spPr>
          <a:xfrm>
            <a:off x="256682" y="4589106"/>
            <a:ext cx="6351877" cy="410119"/>
          </a:xfrm>
          <a:prstGeom prst="roundRect">
            <a:avLst>
              <a:gd name="adj" fmla="val 14327"/>
            </a:avLst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6A418B5-5E88-86BD-FB6A-AB3E2F5C741E}"/>
              </a:ext>
            </a:extLst>
          </p:cNvPr>
          <p:cNvSpPr/>
          <p:nvPr/>
        </p:nvSpPr>
        <p:spPr>
          <a:xfrm>
            <a:off x="256682" y="6542835"/>
            <a:ext cx="6351877" cy="410119"/>
          </a:xfrm>
          <a:prstGeom prst="roundRect">
            <a:avLst>
              <a:gd name="adj" fmla="val 14327"/>
            </a:avLst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C9E93B4-70D8-5171-C0E2-228DABD807F2}"/>
              </a:ext>
            </a:extLst>
          </p:cNvPr>
          <p:cNvSpPr txBox="1"/>
          <p:nvPr/>
        </p:nvSpPr>
        <p:spPr>
          <a:xfrm>
            <a:off x="349791" y="7061701"/>
            <a:ext cx="4699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0AB83A-33CA-24F9-2312-C68E2E98AD21}"/>
              </a:ext>
            </a:extLst>
          </p:cNvPr>
          <p:cNvSpPr txBox="1"/>
          <p:nvPr/>
        </p:nvSpPr>
        <p:spPr>
          <a:xfrm>
            <a:off x="346345" y="8906683"/>
            <a:ext cx="6165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2000" dirty="0"/>
              <a:t>※</a:t>
            </a:r>
            <a:r>
              <a:rPr lang="ja-JP" altLang="en-US" sz="2000" dirty="0"/>
              <a:t>解約忘れの場合、退去後も使用料が発生すること</a:t>
            </a:r>
            <a:endParaRPr lang="en-US" altLang="ja-JP" sz="2000" dirty="0"/>
          </a:p>
          <a:p>
            <a:pPr algn="l"/>
            <a:r>
              <a:rPr lang="ja-JP" altLang="en-US" sz="2000" dirty="0"/>
              <a:t>　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CBF143F-DFC1-5C27-2E17-24654771EEFC}"/>
              </a:ext>
            </a:extLst>
          </p:cNvPr>
          <p:cNvSpPr txBox="1"/>
          <p:nvPr/>
        </p:nvSpPr>
        <p:spPr>
          <a:xfrm>
            <a:off x="419099" y="1131363"/>
            <a:ext cx="6096002" cy="20474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マンションを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売却・退去される方へ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（重要）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6DE61067-F7CA-C0A3-CE96-978BD79DD125}"/>
              </a:ext>
            </a:extLst>
          </p:cNvPr>
          <p:cNvSpPr/>
          <p:nvPr/>
        </p:nvSpPr>
        <p:spPr>
          <a:xfrm>
            <a:off x="253061" y="222775"/>
            <a:ext cx="6351877" cy="628125"/>
          </a:xfrm>
          <a:prstGeom prst="roundRect">
            <a:avLst>
              <a:gd name="adj" fmla="val 23716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15F3EE8-00A7-ED61-5D1C-4E027816D979}"/>
              </a:ext>
            </a:extLst>
          </p:cNvPr>
          <p:cNvSpPr txBox="1"/>
          <p:nvPr/>
        </p:nvSpPr>
        <p:spPr>
          <a:xfrm>
            <a:off x="2490700" y="300556"/>
            <a:ext cx="1876602" cy="4487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お知らせ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084FCDC-A600-48F2-0C29-19956DABC2F2}"/>
              </a:ext>
            </a:extLst>
          </p:cNvPr>
          <p:cNvSpPr txBox="1"/>
          <p:nvPr/>
        </p:nvSpPr>
        <p:spPr>
          <a:xfrm>
            <a:off x="349790" y="8391624"/>
            <a:ext cx="4699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3791712F-B64B-B3F4-DA49-033DC1381020}"/>
              </a:ext>
            </a:extLst>
          </p:cNvPr>
          <p:cNvSpPr/>
          <p:nvPr/>
        </p:nvSpPr>
        <p:spPr bwMode="auto">
          <a:xfrm rot="5400000">
            <a:off x="5246150" y="6876696"/>
            <a:ext cx="837966" cy="1257535"/>
          </a:xfrm>
          <a:custGeom>
            <a:avLst/>
            <a:gdLst>
              <a:gd name="connsiteX0" fmla="*/ 898504 w 1509399"/>
              <a:gd name="connsiteY0" fmla="*/ 1752895 h 2265154"/>
              <a:gd name="connsiteX1" fmla="*/ 1029896 w 1509399"/>
              <a:gd name="connsiteY1" fmla="*/ 1621503 h 2265154"/>
              <a:gd name="connsiteX2" fmla="*/ 1161288 w 1509399"/>
              <a:gd name="connsiteY2" fmla="*/ 1752895 h 2265154"/>
              <a:gd name="connsiteX3" fmla="*/ 1029896 w 1509399"/>
              <a:gd name="connsiteY3" fmla="*/ 1884287 h 2265154"/>
              <a:gd name="connsiteX4" fmla="*/ 898504 w 1509399"/>
              <a:gd name="connsiteY4" fmla="*/ 1752895 h 2265154"/>
              <a:gd name="connsiteX5" fmla="*/ 621114 w 1509399"/>
              <a:gd name="connsiteY5" fmla="*/ 502501 h 2265154"/>
              <a:gd name="connsiteX6" fmla="*/ 624104 w 1509399"/>
              <a:gd name="connsiteY6" fmla="*/ 542021 h 2265154"/>
              <a:gd name="connsiteX7" fmla="*/ 870102 w 1509399"/>
              <a:gd name="connsiteY7" fmla="*/ 857764 h 2265154"/>
              <a:gd name="connsiteX8" fmla="*/ 885194 w 1509399"/>
              <a:gd name="connsiteY8" fmla="*/ 862448 h 2265154"/>
              <a:gd name="connsiteX9" fmla="*/ 885194 w 1509399"/>
              <a:gd name="connsiteY9" fmla="*/ 809840 h 2265154"/>
              <a:gd name="connsiteX10" fmla="*/ 1029896 w 1509399"/>
              <a:gd name="connsiteY10" fmla="*/ 665138 h 2265154"/>
              <a:gd name="connsiteX11" fmla="*/ 1174598 w 1509399"/>
              <a:gd name="connsiteY11" fmla="*/ 809840 h 2265154"/>
              <a:gd name="connsiteX12" fmla="*/ 1174598 w 1509399"/>
              <a:gd name="connsiteY12" fmla="*/ 862448 h 2265154"/>
              <a:gd name="connsiteX13" fmla="*/ 1189689 w 1509399"/>
              <a:gd name="connsiteY13" fmla="*/ 857764 h 2265154"/>
              <a:gd name="connsiteX14" fmla="*/ 1440418 w 1509399"/>
              <a:gd name="connsiteY14" fmla="*/ 479503 h 2265154"/>
              <a:gd name="connsiteX15" fmla="*/ 1029896 w 1509399"/>
              <a:gd name="connsiteY15" fmla="*/ 68981 h 2265154"/>
              <a:gd name="connsiteX16" fmla="*/ 627714 w 1509399"/>
              <a:gd name="connsiteY16" fmla="*/ 396768 h 2265154"/>
              <a:gd name="connsiteX17" fmla="*/ 624844 w 1509399"/>
              <a:gd name="connsiteY17" fmla="*/ 425235 h 2265154"/>
              <a:gd name="connsiteX18" fmla="*/ 907007 w 1509399"/>
              <a:gd name="connsiteY18" fmla="*/ 425235 h 2265154"/>
              <a:gd name="connsiteX19" fmla="*/ 908829 w 1509399"/>
              <a:gd name="connsiteY19" fmla="*/ 416210 h 2265154"/>
              <a:gd name="connsiteX20" fmla="*/ 1029896 w 1509399"/>
              <a:gd name="connsiteY20" fmla="*/ 335962 h 2265154"/>
              <a:gd name="connsiteX21" fmla="*/ 1161288 w 1509399"/>
              <a:gd name="connsiteY21" fmla="*/ 467354 h 2265154"/>
              <a:gd name="connsiteX22" fmla="*/ 1029896 w 1509399"/>
              <a:gd name="connsiteY22" fmla="*/ 598746 h 2265154"/>
              <a:gd name="connsiteX23" fmla="*/ 908829 w 1509399"/>
              <a:gd name="connsiteY23" fmla="*/ 518497 h 2265154"/>
              <a:gd name="connsiteX24" fmla="*/ 905600 w 1509399"/>
              <a:gd name="connsiteY24" fmla="*/ 502501 h 2265154"/>
              <a:gd name="connsiteX25" fmla="*/ 619374 w 1509399"/>
              <a:gd name="connsiteY25" fmla="*/ 1752895 h 2265154"/>
              <a:gd name="connsiteX26" fmla="*/ 1029896 w 1509399"/>
              <a:gd name="connsiteY26" fmla="*/ 2163416 h 2265154"/>
              <a:gd name="connsiteX27" fmla="*/ 1440418 w 1509399"/>
              <a:gd name="connsiteY27" fmla="*/ 1752895 h 2265154"/>
              <a:gd name="connsiteX28" fmla="*/ 1189689 w 1509399"/>
              <a:gd name="connsiteY28" fmla="*/ 1374633 h 2265154"/>
              <a:gd name="connsiteX29" fmla="*/ 1174598 w 1509399"/>
              <a:gd name="connsiteY29" fmla="*/ 1369949 h 2265154"/>
              <a:gd name="connsiteX30" fmla="*/ 1174598 w 1509399"/>
              <a:gd name="connsiteY30" fmla="*/ 1385032 h 2265154"/>
              <a:gd name="connsiteX31" fmla="*/ 1029896 w 1509399"/>
              <a:gd name="connsiteY31" fmla="*/ 1529734 h 2265154"/>
              <a:gd name="connsiteX32" fmla="*/ 885194 w 1509399"/>
              <a:gd name="connsiteY32" fmla="*/ 1385032 h 2265154"/>
              <a:gd name="connsiteX33" fmla="*/ 885194 w 1509399"/>
              <a:gd name="connsiteY33" fmla="*/ 1369949 h 2265154"/>
              <a:gd name="connsiteX34" fmla="*/ 870102 w 1509399"/>
              <a:gd name="connsiteY34" fmla="*/ 1374633 h 2265154"/>
              <a:gd name="connsiteX35" fmla="*/ 619374 w 1509399"/>
              <a:gd name="connsiteY35" fmla="*/ 1752895 h 2265154"/>
              <a:gd name="connsiteX36" fmla="*/ 0 w 1509399"/>
              <a:gd name="connsiteY36" fmla="*/ 800389 h 2265154"/>
              <a:gd name="connsiteX37" fmla="*/ 0 w 1509399"/>
              <a:gd name="connsiteY37" fmla="*/ 409383 h 2265154"/>
              <a:gd name="connsiteX38" fmla="*/ 101727 w 1509399"/>
              <a:gd name="connsiteY38" fmla="*/ 307656 h 2265154"/>
              <a:gd name="connsiteX39" fmla="*/ 203454 w 1509399"/>
              <a:gd name="connsiteY39" fmla="*/ 409383 h 2265154"/>
              <a:gd name="connsiteX40" fmla="*/ 203454 w 1509399"/>
              <a:gd name="connsiteY40" fmla="*/ 425235 h 2265154"/>
              <a:gd name="connsiteX41" fmla="*/ 513244 w 1509399"/>
              <a:gd name="connsiteY41" fmla="*/ 425235 h 2265154"/>
              <a:gd name="connsiteX42" fmla="*/ 517014 w 1509399"/>
              <a:gd name="connsiteY42" fmla="*/ 382509 h 2265154"/>
              <a:gd name="connsiteX43" fmla="*/ 540492 w 1509399"/>
              <a:gd name="connsiteY43" fmla="*/ 295595 h 2265154"/>
              <a:gd name="connsiteX44" fmla="*/ 574158 w 1509399"/>
              <a:gd name="connsiteY44" fmla="*/ 223431 h 2265154"/>
              <a:gd name="connsiteX45" fmla="*/ 614513 w 1509399"/>
              <a:gd name="connsiteY45" fmla="*/ 244149 h 2265154"/>
              <a:gd name="connsiteX46" fmla="*/ 632284 w 1509399"/>
              <a:gd name="connsiteY46" fmla="*/ 211408 h 2265154"/>
              <a:gd name="connsiteX47" fmla="*/ 1029896 w 1509399"/>
              <a:gd name="connsiteY47" fmla="*/ 0 h 2265154"/>
              <a:gd name="connsiteX48" fmla="*/ 1509399 w 1509399"/>
              <a:gd name="connsiteY48" fmla="*/ 479503 h 2265154"/>
              <a:gd name="connsiteX49" fmla="*/ 1216540 w 1509399"/>
              <a:gd name="connsiteY49" fmla="*/ 921324 h 2265154"/>
              <a:gd name="connsiteX50" fmla="*/ 1174598 w 1509399"/>
              <a:gd name="connsiteY50" fmla="*/ 934343 h 2265154"/>
              <a:gd name="connsiteX51" fmla="*/ 1174598 w 1509399"/>
              <a:gd name="connsiteY51" fmla="*/ 1298054 h 2265154"/>
              <a:gd name="connsiteX52" fmla="*/ 1216540 w 1509399"/>
              <a:gd name="connsiteY52" fmla="*/ 1311073 h 2265154"/>
              <a:gd name="connsiteX53" fmla="*/ 1509399 w 1509399"/>
              <a:gd name="connsiteY53" fmla="*/ 1752895 h 2265154"/>
              <a:gd name="connsiteX54" fmla="*/ 1029896 w 1509399"/>
              <a:gd name="connsiteY54" fmla="*/ 2232397 h 2265154"/>
              <a:gd name="connsiteX55" fmla="*/ 943013 w 1509399"/>
              <a:gd name="connsiteY55" fmla="*/ 2223639 h 2265154"/>
              <a:gd name="connsiteX56" fmla="*/ 943013 w 1509399"/>
              <a:gd name="connsiteY56" fmla="*/ 2265154 h 2265154"/>
              <a:gd name="connsiteX57" fmla="*/ 924892 w 1509399"/>
              <a:gd name="connsiteY57" fmla="*/ 2263328 h 2265154"/>
              <a:gd name="connsiteX58" fmla="*/ 540490 w 1509399"/>
              <a:gd name="connsiteY58" fmla="*/ 1932037 h 2265154"/>
              <a:gd name="connsiteX59" fmla="*/ 529013 w 1509399"/>
              <a:gd name="connsiteY59" fmla="*/ 1889548 h 2265154"/>
              <a:gd name="connsiteX60" fmla="*/ 529013 w 1509399"/>
              <a:gd name="connsiteY60" fmla="*/ 2109159 h 2265154"/>
              <a:gd name="connsiteX61" fmla="*/ 502926 w 1509399"/>
              <a:gd name="connsiteY61" fmla="*/ 2135245 h 2265154"/>
              <a:gd name="connsiteX62" fmla="*/ 476840 w 1509399"/>
              <a:gd name="connsiteY62" fmla="*/ 2109159 h 2265154"/>
              <a:gd name="connsiteX63" fmla="*/ 476840 w 1509399"/>
              <a:gd name="connsiteY63" fmla="*/ 1506614 h 2265154"/>
              <a:gd name="connsiteX64" fmla="*/ 502926 w 1509399"/>
              <a:gd name="connsiteY64" fmla="*/ 1480528 h 2265154"/>
              <a:gd name="connsiteX65" fmla="*/ 529013 w 1509399"/>
              <a:gd name="connsiteY65" fmla="*/ 1506614 h 2265154"/>
              <a:gd name="connsiteX66" fmla="*/ 529013 w 1509399"/>
              <a:gd name="connsiteY66" fmla="*/ 1612944 h 2265154"/>
              <a:gd name="connsiteX67" fmla="*/ 533260 w 1509399"/>
              <a:gd name="connsiteY67" fmla="*/ 1594903 h 2265154"/>
              <a:gd name="connsiteX68" fmla="*/ 838851 w 1509399"/>
              <a:gd name="connsiteY68" fmla="*/ 1268013 h 2265154"/>
              <a:gd name="connsiteX69" fmla="*/ 885194 w 1509399"/>
              <a:gd name="connsiteY69" fmla="*/ 1254249 h 2265154"/>
              <a:gd name="connsiteX70" fmla="*/ 885194 w 1509399"/>
              <a:gd name="connsiteY70" fmla="*/ 1131151 h 2265154"/>
              <a:gd name="connsiteX71" fmla="*/ 601323 w 1509399"/>
              <a:gd name="connsiteY71" fmla="*/ 1131151 h 2265154"/>
              <a:gd name="connsiteX72" fmla="*/ 601323 w 1509399"/>
              <a:gd name="connsiteY72" fmla="*/ 1212638 h 2265154"/>
              <a:gd name="connsiteX73" fmla="*/ 529013 w 1509399"/>
              <a:gd name="connsiteY73" fmla="*/ 1284948 h 2265154"/>
              <a:gd name="connsiteX74" fmla="*/ 456702 w 1509399"/>
              <a:gd name="connsiteY74" fmla="*/ 1212638 h 2265154"/>
              <a:gd name="connsiteX75" fmla="*/ 456702 w 1509399"/>
              <a:gd name="connsiteY75" fmla="*/ 972398 h 2265154"/>
              <a:gd name="connsiteX76" fmla="*/ 529013 w 1509399"/>
              <a:gd name="connsiteY76" fmla="*/ 900088 h 2265154"/>
              <a:gd name="connsiteX77" fmla="*/ 601323 w 1509399"/>
              <a:gd name="connsiteY77" fmla="*/ 972398 h 2265154"/>
              <a:gd name="connsiteX78" fmla="*/ 601323 w 1509399"/>
              <a:gd name="connsiteY78" fmla="*/ 1053885 h 2265154"/>
              <a:gd name="connsiteX79" fmla="*/ 885194 w 1509399"/>
              <a:gd name="connsiteY79" fmla="*/ 1053885 h 2265154"/>
              <a:gd name="connsiteX80" fmla="*/ 885194 w 1509399"/>
              <a:gd name="connsiteY80" fmla="*/ 973383 h 2265154"/>
              <a:gd name="connsiteX81" fmla="*/ 838852 w 1509399"/>
              <a:gd name="connsiteY81" fmla="*/ 959619 h 2265154"/>
              <a:gd name="connsiteX82" fmla="*/ 515129 w 1509399"/>
              <a:gd name="connsiteY82" fmla="*/ 555701 h 2265154"/>
              <a:gd name="connsiteX83" fmla="*/ 511020 w 1509399"/>
              <a:gd name="connsiteY83" fmla="*/ 502501 h 2265154"/>
              <a:gd name="connsiteX84" fmla="*/ 203454 w 1509399"/>
              <a:gd name="connsiteY84" fmla="*/ 502501 h 2265154"/>
              <a:gd name="connsiteX85" fmla="*/ 203454 w 1509399"/>
              <a:gd name="connsiteY85" fmla="*/ 800389 h 2265154"/>
              <a:gd name="connsiteX86" fmla="*/ 202893 w 1509399"/>
              <a:gd name="connsiteY86" fmla="*/ 804099 h 2265154"/>
              <a:gd name="connsiteX87" fmla="*/ 133982 w 1509399"/>
              <a:gd name="connsiteY87" fmla="*/ 804099 h 2265154"/>
              <a:gd name="connsiteX88" fmla="*/ 133982 w 1509399"/>
              <a:gd name="connsiteY88" fmla="*/ 418654 h 2265154"/>
              <a:gd name="connsiteX89" fmla="*/ 101727 w 1509399"/>
              <a:gd name="connsiteY89" fmla="*/ 386399 h 2265154"/>
              <a:gd name="connsiteX90" fmla="*/ 69472 w 1509399"/>
              <a:gd name="connsiteY90" fmla="*/ 418654 h 2265154"/>
              <a:gd name="connsiteX91" fmla="*/ 69472 w 1509399"/>
              <a:gd name="connsiteY91" fmla="*/ 804099 h 2265154"/>
              <a:gd name="connsiteX92" fmla="*/ 561 w 1509399"/>
              <a:gd name="connsiteY92" fmla="*/ 804099 h 226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509399" h="2265154">
                <a:moveTo>
                  <a:pt x="898504" y="1752895"/>
                </a:moveTo>
                <a:cubicBezTo>
                  <a:pt x="898504" y="1680329"/>
                  <a:pt x="957330" y="1621503"/>
                  <a:pt x="1029896" y="1621503"/>
                </a:cubicBezTo>
                <a:cubicBezTo>
                  <a:pt x="1102462" y="1621503"/>
                  <a:pt x="1161288" y="1680329"/>
                  <a:pt x="1161288" y="1752895"/>
                </a:cubicBezTo>
                <a:cubicBezTo>
                  <a:pt x="1161288" y="1825461"/>
                  <a:pt x="1102462" y="1884287"/>
                  <a:pt x="1029896" y="1884287"/>
                </a:cubicBezTo>
                <a:cubicBezTo>
                  <a:pt x="957330" y="1884287"/>
                  <a:pt x="898504" y="1825461"/>
                  <a:pt x="898504" y="1752895"/>
                </a:cubicBezTo>
                <a:close/>
                <a:moveTo>
                  <a:pt x="621114" y="502501"/>
                </a:moveTo>
                <a:lnTo>
                  <a:pt x="624104" y="542021"/>
                </a:lnTo>
                <a:cubicBezTo>
                  <a:pt x="645907" y="684715"/>
                  <a:pt x="741178" y="803233"/>
                  <a:pt x="870102" y="857764"/>
                </a:cubicBezTo>
                <a:lnTo>
                  <a:pt x="885194" y="862448"/>
                </a:lnTo>
                <a:lnTo>
                  <a:pt x="885194" y="809840"/>
                </a:lnTo>
                <a:cubicBezTo>
                  <a:pt x="885194" y="729923"/>
                  <a:pt x="949979" y="665138"/>
                  <a:pt x="1029896" y="665138"/>
                </a:cubicBezTo>
                <a:cubicBezTo>
                  <a:pt x="1109813" y="665138"/>
                  <a:pt x="1174598" y="729923"/>
                  <a:pt x="1174598" y="809840"/>
                </a:cubicBezTo>
                <a:lnTo>
                  <a:pt x="1174598" y="862448"/>
                </a:lnTo>
                <a:lnTo>
                  <a:pt x="1189689" y="857764"/>
                </a:lnTo>
                <a:cubicBezTo>
                  <a:pt x="1337032" y="795443"/>
                  <a:pt x="1440418" y="649546"/>
                  <a:pt x="1440418" y="479503"/>
                </a:cubicBezTo>
                <a:cubicBezTo>
                  <a:pt x="1440418" y="252778"/>
                  <a:pt x="1256621" y="68981"/>
                  <a:pt x="1029896" y="68981"/>
                </a:cubicBezTo>
                <a:cubicBezTo>
                  <a:pt x="831511" y="68981"/>
                  <a:pt x="665994" y="209700"/>
                  <a:pt x="627714" y="396768"/>
                </a:cubicBezTo>
                <a:lnTo>
                  <a:pt x="624844" y="425235"/>
                </a:lnTo>
                <a:lnTo>
                  <a:pt x="907007" y="425235"/>
                </a:lnTo>
                <a:lnTo>
                  <a:pt x="908829" y="416210"/>
                </a:lnTo>
                <a:cubicBezTo>
                  <a:pt x="928776" y="369051"/>
                  <a:pt x="975471" y="335962"/>
                  <a:pt x="1029896" y="335962"/>
                </a:cubicBezTo>
                <a:cubicBezTo>
                  <a:pt x="1102462" y="335962"/>
                  <a:pt x="1161288" y="394788"/>
                  <a:pt x="1161288" y="467354"/>
                </a:cubicBezTo>
                <a:cubicBezTo>
                  <a:pt x="1161288" y="539920"/>
                  <a:pt x="1102462" y="598746"/>
                  <a:pt x="1029896" y="598746"/>
                </a:cubicBezTo>
                <a:cubicBezTo>
                  <a:pt x="975471" y="598746"/>
                  <a:pt x="928776" y="565656"/>
                  <a:pt x="908829" y="518497"/>
                </a:cubicBezTo>
                <a:lnTo>
                  <a:pt x="905600" y="502501"/>
                </a:lnTo>
                <a:close/>
                <a:moveTo>
                  <a:pt x="619374" y="1752895"/>
                </a:moveTo>
                <a:cubicBezTo>
                  <a:pt x="619374" y="1979620"/>
                  <a:pt x="803171" y="2163416"/>
                  <a:pt x="1029896" y="2163416"/>
                </a:cubicBezTo>
                <a:cubicBezTo>
                  <a:pt x="1256621" y="2163416"/>
                  <a:pt x="1440418" y="1979620"/>
                  <a:pt x="1440418" y="1752895"/>
                </a:cubicBezTo>
                <a:cubicBezTo>
                  <a:pt x="1440418" y="1582851"/>
                  <a:pt x="1337032" y="1436954"/>
                  <a:pt x="1189689" y="1374633"/>
                </a:cubicBezTo>
                <a:lnTo>
                  <a:pt x="1174598" y="1369949"/>
                </a:lnTo>
                <a:lnTo>
                  <a:pt x="1174598" y="1385032"/>
                </a:lnTo>
                <a:cubicBezTo>
                  <a:pt x="1174598" y="1464949"/>
                  <a:pt x="1109813" y="1529734"/>
                  <a:pt x="1029896" y="1529734"/>
                </a:cubicBezTo>
                <a:cubicBezTo>
                  <a:pt x="949979" y="1529734"/>
                  <a:pt x="885194" y="1464949"/>
                  <a:pt x="885194" y="1385032"/>
                </a:cubicBezTo>
                <a:lnTo>
                  <a:pt x="885194" y="1369949"/>
                </a:lnTo>
                <a:lnTo>
                  <a:pt x="870102" y="1374633"/>
                </a:lnTo>
                <a:cubicBezTo>
                  <a:pt x="722760" y="1436954"/>
                  <a:pt x="619374" y="1582851"/>
                  <a:pt x="619374" y="1752895"/>
                </a:cubicBezTo>
                <a:close/>
                <a:moveTo>
                  <a:pt x="0" y="800389"/>
                </a:moveTo>
                <a:lnTo>
                  <a:pt x="0" y="409383"/>
                </a:lnTo>
                <a:cubicBezTo>
                  <a:pt x="0" y="353201"/>
                  <a:pt x="45545" y="307656"/>
                  <a:pt x="101727" y="307656"/>
                </a:cubicBezTo>
                <a:cubicBezTo>
                  <a:pt x="157909" y="307656"/>
                  <a:pt x="203454" y="353201"/>
                  <a:pt x="203454" y="409383"/>
                </a:cubicBezTo>
                <a:lnTo>
                  <a:pt x="203454" y="425235"/>
                </a:lnTo>
                <a:lnTo>
                  <a:pt x="513244" y="425235"/>
                </a:lnTo>
                <a:lnTo>
                  <a:pt x="517014" y="382509"/>
                </a:lnTo>
                <a:cubicBezTo>
                  <a:pt x="522361" y="352574"/>
                  <a:pt x="530265" y="323525"/>
                  <a:pt x="540492" y="295595"/>
                </a:cubicBezTo>
                <a:lnTo>
                  <a:pt x="574158" y="223431"/>
                </a:lnTo>
                <a:lnTo>
                  <a:pt x="614513" y="244149"/>
                </a:lnTo>
                <a:lnTo>
                  <a:pt x="632284" y="211408"/>
                </a:lnTo>
                <a:cubicBezTo>
                  <a:pt x="718455" y="83859"/>
                  <a:pt x="864382" y="0"/>
                  <a:pt x="1029896" y="0"/>
                </a:cubicBezTo>
                <a:cubicBezTo>
                  <a:pt x="1294718" y="0"/>
                  <a:pt x="1509399" y="214681"/>
                  <a:pt x="1509399" y="479503"/>
                </a:cubicBezTo>
                <a:cubicBezTo>
                  <a:pt x="1509399" y="678119"/>
                  <a:pt x="1388641" y="848531"/>
                  <a:pt x="1216540" y="921324"/>
                </a:cubicBezTo>
                <a:lnTo>
                  <a:pt x="1174598" y="934343"/>
                </a:lnTo>
                <a:lnTo>
                  <a:pt x="1174598" y="1298054"/>
                </a:lnTo>
                <a:lnTo>
                  <a:pt x="1216540" y="1311073"/>
                </a:lnTo>
                <a:cubicBezTo>
                  <a:pt x="1388641" y="1383866"/>
                  <a:pt x="1509399" y="1554278"/>
                  <a:pt x="1509399" y="1752895"/>
                </a:cubicBezTo>
                <a:cubicBezTo>
                  <a:pt x="1509399" y="2017717"/>
                  <a:pt x="1294718" y="2232397"/>
                  <a:pt x="1029896" y="2232397"/>
                </a:cubicBezTo>
                <a:lnTo>
                  <a:pt x="943013" y="2223639"/>
                </a:lnTo>
                <a:lnTo>
                  <a:pt x="943013" y="2265154"/>
                </a:lnTo>
                <a:lnTo>
                  <a:pt x="924892" y="2263328"/>
                </a:lnTo>
                <a:cubicBezTo>
                  <a:pt x="746827" y="2226890"/>
                  <a:pt x="601850" y="2099617"/>
                  <a:pt x="540490" y="1932037"/>
                </a:cubicBezTo>
                <a:lnTo>
                  <a:pt x="529013" y="1889548"/>
                </a:lnTo>
                <a:lnTo>
                  <a:pt x="529013" y="2109159"/>
                </a:lnTo>
                <a:cubicBezTo>
                  <a:pt x="529013" y="2123567"/>
                  <a:pt x="517334" y="2135245"/>
                  <a:pt x="502926" y="2135245"/>
                </a:cubicBezTo>
                <a:cubicBezTo>
                  <a:pt x="488519" y="2135245"/>
                  <a:pt x="476840" y="2123567"/>
                  <a:pt x="476840" y="2109159"/>
                </a:cubicBezTo>
                <a:lnTo>
                  <a:pt x="476840" y="1506614"/>
                </a:lnTo>
                <a:cubicBezTo>
                  <a:pt x="476840" y="1492207"/>
                  <a:pt x="488519" y="1480528"/>
                  <a:pt x="502926" y="1480528"/>
                </a:cubicBezTo>
                <a:cubicBezTo>
                  <a:pt x="517334" y="1480528"/>
                  <a:pt x="529013" y="1492207"/>
                  <a:pt x="529013" y="1506614"/>
                </a:cubicBezTo>
                <a:lnTo>
                  <a:pt x="529013" y="1612944"/>
                </a:lnTo>
                <a:lnTo>
                  <a:pt x="533260" y="1594903"/>
                </a:lnTo>
                <a:cubicBezTo>
                  <a:pt x="580775" y="1445409"/>
                  <a:pt x="693923" y="1325161"/>
                  <a:pt x="838851" y="1268013"/>
                </a:cubicBezTo>
                <a:lnTo>
                  <a:pt x="885194" y="1254249"/>
                </a:lnTo>
                <a:lnTo>
                  <a:pt x="885194" y="1131151"/>
                </a:lnTo>
                <a:lnTo>
                  <a:pt x="601323" y="1131151"/>
                </a:lnTo>
                <a:lnTo>
                  <a:pt x="601323" y="1212638"/>
                </a:lnTo>
                <a:cubicBezTo>
                  <a:pt x="601323" y="1252574"/>
                  <a:pt x="568949" y="1284948"/>
                  <a:pt x="529013" y="1284948"/>
                </a:cubicBezTo>
                <a:cubicBezTo>
                  <a:pt x="489076" y="1284948"/>
                  <a:pt x="456702" y="1252574"/>
                  <a:pt x="456702" y="1212638"/>
                </a:cubicBezTo>
                <a:lnTo>
                  <a:pt x="456702" y="972398"/>
                </a:lnTo>
                <a:cubicBezTo>
                  <a:pt x="456702" y="932462"/>
                  <a:pt x="489076" y="900088"/>
                  <a:pt x="529013" y="900088"/>
                </a:cubicBezTo>
                <a:cubicBezTo>
                  <a:pt x="568949" y="900088"/>
                  <a:pt x="601323" y="932462"/>
                  <a:pt x="601323" y="972398"/>
                </a:cubicBezTo>
                <a:lnTo>
                  <a:pt x="601323" y="1053885"/>
                </a:lnTo>
                <a:lnTo>
                  <a:pt x="885194" y="1053885"/>
                </a:lnTo>
                <a:lnTo>
                  <a:pt x="885194" y="973383"/>
                </a:lnTo>
                <a:lnTo>
                  <a:pt x="838852" y="959619"/>
                </a:lnTo>
                <a:cubicBezTo>
                  <a:pt x="669769" y="892945"/>
                  <a:pt x="543943" y="740388"/>
                  <a:pt x="515129" y="555701"/>
                </a:cubicBezTo>
                <a:lnTo>
                  <a:pt x="511020" y="502501"/>
                </a:lnTo>
                <a:lnTo>
                  <a:pt x="203454" y="502501"/>
                </a:lnTo>
                <a:lnTo>
                  <a:pt x="203454" y="800389"/>
                </a:lnTo>
                <a:lnTo>
                  <a:pt x="202893" y="804099"/>
                </a:lnTo>
                <a:lnTo>
                  <a:pt x="133982" y="804099"/>
                </a:lnTo>
                <a:lnTo>
                  <a:pt x="133982" y="418654"/>
                </a:lnTo>
                <a:cubicBezTo>
                  <a:pt x="133982" y="400840"/>
                  <a:pt x="119541" y="386399"/>
                  <a:pt x="101727" y="386399"/>
                </a:cubicBezTo>
                <a:cubicBezTo>
                  <a:pt x="83913" y="386399"/>
                  <a:pt x="69472" y="400840"/>
                  <a:pt x="69472" y="418654"/>
                </a:cubicBezTo>
                <a:lnTo>
                  <a:pt x="69472" y="804099"/>
                </a:lnTo>
                <a:lnTo>
                  <a:pt x="561" y="8040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C3B2B399-0F23-002A-EC55-254877E0EE18}"/>
              </a:ext>
            </a:extLst>
          </p:cNvPr>
          <p:cNvSpPr/>
          <p:nvPr/>
        </p:nvSpPr>
        <p:spPr bwMode="auto">
          <a:xfrm>
            <a:off x="5357497" y="8048832"/>
            <a:ext cx="1247441" cy="742902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3845068-CAD4-6F77-2378-D1F427468750}"/>
              </a:ext>
            </a:extLst>
          </p:cNvPr>
          <p:cNvGrpSpPr/>
          <p:nvPr/>
        </p:nvGrpSpPr>
        <p:grpSpPr>
          <a:xfrm>
            <a:off x="5309610" y="5159466"/>
            <a:ext cx="1171446" cy="1217067"/>
            <a:chOff x="3221568" y="14954"/>
            <a:chExt cx="2024141" cy="2102970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BFFFDB4-492F-21E5-9F6C-7B50495C4AB4}"/>
                </a:ext>
              </a:extLst>
            </p:cNvPr>
            <p:cNvGrpSpPr/>
            <p:nvPr/>
          </p:nvGrpSpPr>
          <p:grpSpPr>
            <a:xfrm>
              <a:off x="3575265" y="14954"/>
              <a:ext cx="1283876" cy="2096991"/>
              <a:chOff x="3684895" y="2033845"/>
              <a:chExt cx="2091897" cy="3416755"/>
            </a:xfrm>
          </p:grpSpPr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62452FD2-3069-6C6B-E35E-4AC8B1686A4A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FD2D9A2-2D66-3C3B-DFB1-7034A8695330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C8A27A50-02E9-4AED-7E1F-B8B8E091D132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7237237-F0F8-1DAF-E93B-215134A0E96A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3B3D815-140E-BE38-8D61-680BDC7AD803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67E6345-1A80-7CE9-B06C-3E3BD7E4049F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A40FB62A-91C1-7FB7-EFEA-6C87E96C287F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B2A589B7-CB27-41B0-C098-4E7C7C750A28}"/>
                  </a:ext>
                </a:extLst>
              </p:cNvPr>
              <p:cNvSpPr/>
              <p:nvPr/>
            </p:nvSpPr>
            <p:spPr bwMode="auto">
              <a:xfrm rot="16200000">
                <a:off x="4630050" y="3396667"/>
                <a:ext cx="184489" cy="533345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9B359EC5-95F5-E319-800E-81ADAEDDC654}"/>
                </a:ext>
              </a:extLst>
            </p:cNvPr>
            <p:cNvSpPr/>
            <p:nvPr/>
          </p:nvSpPr>
          <p:spPr bwMode="auto">
            <a:xfrm>
              <a:off x="38619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E0BC1115-2822-79CE-57E1-AA63A50CD7CD}"/>
                </a:ext>
              </a:extLst>
            </p:cNvPr>
            <p:cNvSpPr/>
            <p:nvPr/>
          </p:nvSpPr>
          <p:spPr bwMode="auto">
            <a:xfrm>
              <a:off x="44461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4D75F9D0-BF1C-F031-3242-103A2E5D1F13}"/>
                </a:ext>
              </a:extLst>
            </p:cNvPr>
            <p:cNvSpPr/>
            <p:nvPr/>
          </p:nvSpPr>
          <p:spPr bwMode="auto">
            <a:xfrm rot="8100000">
              <a:off x="3221568" y="1577207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3E31076-1954-1B0C-CB42-DCAF8470512D}"/>
                </a:ext>
              </a:extLst>
            </p:cNvPr>
            <p:cNvSpPr/>
            <p:nvPr/>
          </p:nvSpPr>
          <p:spPr bwMode="auto">
            <a:xfrm rot="12600000">
              <a:off x="3275415" y="1919110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0EDB095D-8CE3-19F9-666E-B971FA096CE2}"/>
                </a:ext>
              </a:extLst>
            </p:cNvPr>
            <p:cNvSpPr/>
            <p:nvPr/>
          </p:nvSpPr>
          <p:spPr bwMode="auto">
            <a:xfrm rot="900000">
              <a:off x="4492162" y="1403761"/>
              <a:ext cx="753547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45E212FE-F7F4-B9DD-DB75-5C11A1491E06}"/>
                </a:ext>
              </a:extLst>
            </p:cNvPr>
            <p:cNvSpPr/>
            <p:nvPr/>
          </p:nvSpPr>
          <p:spPr bwMode="auto">
            <a:xfrm rot="4500000">
              <a:off x="4632284" y="1165176"/>
              <a:ext cx="84234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79E8B9B7-3FCC-D19D-0E82-A56CDBCDEC4A}"/>
                </a:ext>
              </a:extLst>
            </p:cNvPr>
            <p:cNvGrpSpPr/>
            <p:nvPr/>
          </p:nvGrpSpPr>
          <p:grpSpPr>
            <a:xfrm rot="1800000">
              <a:off x="4764692" y="552996"/>
              <a:ext cx="312024" cy="668900"/>
              <a:chOff x="5475622" y="832034"/>
              <a:chExt cx="312024" cy="668900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E5D03345-EFBB-FFBF-AE9C-875131064813}"/>
                  </a:ext>
                </a:extLst>
              </p:cNvPr>
              <p:cNvSpPr/>
              <p:nvPr/>
            </p:nvSpPr>
            <p:spPr bwMode="auto">
              <a:xfrm>
                <a:off x="5475622" y="832034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CCDC0AD2-86F1-5B00-964D-AE62C1852040}"/>
                  </a:ext>
                </a:extLst>
              </p:cNvPr>
              <p:cNvSpPr/>
              <p:nvPr/>
            </p:nvSpPr>
            <p:spPr bwMode="auto">
              <a:xfrm>
                <a:off x="5506462" y="869156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098A16DF-24F6-1126-D1A7-3BFC8179D915}"/>
                  </a:ext>
                </a:extLst>
              </p:cNvPr>
              <p:cNvSpPr/>
              <p:nvPr/>
            </p:nvSpPr>
            <p:spPr bwMode="auto">
              <a:xfrm>
                <a:off x="5528540" y="1036941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7672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650F3-9649-0BEA-790F-B58AA1EC4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C4CDE89-1F84-4C8C-CAF2-E9D3802D0D2A}"/>
              </a:ext>
            </a:extLst>
          </p:cNvPr>
          <p:cNvSpPr/>
          <p:nvPr/>
        </p:nvSpPr>
        <p:spPr>
          <a:xfrm>
            <a:off x="496820" y="4460487"/>
            <a:ext cx="5903979" cy="1872767"/>
          </a:xfrm>
          <a:prstGeom prst="roundRect">
            <a:avLst>
              <a:gd name="adj" fmla="val 7546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2220ED5-775E-24E7-39DD-CD9D82E45C8D}"/>
              </a:ext>
            </a:extLst>
          </p:cNvPr>
          <p:cNvSpPr txBox="1"/>
          <p:nvPr/>
        </p:nvSpPr>
        <p:spPr>
          <a:xfrm>
            <a:off x="750842" y="5003964"/>
            <a:ext cx="40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D5E9A50-ABA4-7FE7-DBC5-5B0D8C5E645F}"/>
              </a:ext>
            </a:extLst>
          </p:cNvPr>
          <p:cNvSpPr/>
          <p:nvPr/>
        </p:nvSpPr>
        <p:spPr>
          <a:xfrm>
            <a:off x="496820" y="6505192"/>
            <a:ext cx="5903979" cy="2863820"/>
          </a:xfrm>
          <a:prstGeom prst="roundRect">
            <a:avLst>
              <a:gd name="adj" fmla="val 6992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BEA75B-C715-1565-E5C8-E047B665C227}"/>
              </a:ext>
            </a:extLst>
          </p:cNvPr>
          <p:cNvSpPr txBox="1"/>
          <p:nvPr/>
        </p:nvSpPr>
        <p:spPr>
          <a:xfrm>
            <a:off x="750842" y="7119754"/>
            <a:ext cx="430532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51F03B-FEB2-2BF4-525A-A52B3B54D02C}"/>
              </a:ext>
            </a:extLst>
          </p:cNvPr>
          <p:cNvSpPr txBox="1"/>
          <p:nvPr/>
        </p:nvSpPr>
        <p:spPr>
          <a:xfrm>
            <a:off x="693149" y="8666386"/>
            <a:ext cx="5320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</a:t>
            </a:r>
            <a:r>
              <a:rPr lang="ja-JP" altLang="en-US" dirty="0"/>
              <a:t>解約忘れの場合、退去後も使用料が発生するこ　</a:t>
            </a:r>
            <a:endParaRPr lang="en-US" altLang="ja-JP" dirty="0"/>
          </a:p>
          <a:p>
            <a:pPr algn="l"/>
            <a:r>
              <a:rPr lang="ja-JP" altLang="en-US" dirty="0"/>
              <a:t>　とがあります。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2305F44-EA91-2A2E-9C37-68695B3F9D62}"/>
              </a:ext>
            </a:extLst>
          </p:cNvPr>
          <p:cNvSpPr/>
          <p:nvPr/>
        </p:nvSpPr>
        <p:spPr>
          <a:xfrm>
            <a:off x="272481" y="536988"/>
            <a:ext cx="6369619" cy="9038812"/>
          </a:xfrm>
          <a:prstGeom prst="roundRect">
            <a:avLst>
              <a:gd name="adj" fmla="val 6181"/>
            </a:avLst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27C84D9-30E8-E098-BED1-DFEE5A3E1149}"/>
              </a:ext>
            </a:extLst>
          </p:cNvPr>
          <p:cNvSpPr txBox="1"/>
          <p:nvPr/>
        </p:nvSpPr>
        <p:spPr>
          <a:xfrm>
            <a:off x="1936875" y="171121"/>
            <a:ext cx="304083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7863111A-A809-FA14-707D-2D430B27D3D8}"/>
              </a:ext>
            </a:extLst>
          </p:cNvPr>
          <p:cNvSpPr/>
          <p:nvPr/>
        </p:nvSpPr>
        <p:spPr>
          <a:xfrm>
            <a:off x="1979021" y="3785803"/>
            <a:ext cx="3151634" cy="547499"/>
          </a:xfrm>
          <a:prstGeom prst="downArrow">
            <a:avLst>
              <a:gd name="adj1" fmla="val 58646"/>
              <a:gd name="adj2" fmla="val 6670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D85C5FD-CC58-8731-8F71-A91E6A01F086}"/>
              </a:ext>
            </a:extLst>
          </p:cNvPr>
          <p:cNvSpPr/>
          <p:nvPr/>
        </p:nvSpPr>
        <p:spPr bwMode="auto">
          <a:xfrm rot="5400000">
            <a:off x="5511939" y="7749740"/>
            <a:ext cx="612320" cy="918909"/>
          </a:xfrm>
          <a:custGeom>
            <a:avLst/>
            <a:gdLst>
              <a:gd name="connsiteX0" fmla="*/ 898504 w 1509399"/>
              <a:gd name="connsiteY0" fmla="*/ 1752895 h 2265154"/>
              <a:gd name="connsiteX1" fmla="*/ 1029896 w 1509399"/>
              <a:gd name="connsiteY1" fmla="*/ 1621503 h 2265154"/>
              <a:gd name="connsiteX2" fmla="*/ 1161288 w 1509399"/>
              <a:gd name="connsiteY2" fmla="*/ 1752895 h 2265154"/>
              <a:gd name="connsiteX3" fmla="*/ 1029896 w 1509399"/>
              <a:gd name="connsiteY3" fmla="*/ 1884287 h 2265154"/>
              <a:gd name="connsiteX4" fmla="*/ 898504 w 1509399"/>
              <a:gd name="connsiteY4" fmla="*/ 1752895 h 2265154"/>
              <a:gd name="connsiteX5" fmla="*/ 621114 w 1509399"/>
              <a:gd name="connsiteY5" fmla="*/ 502501 h 2265154"/>
              <a:gd name="connsiteX6" fmla="*/ 624104 w 1509399"/>
              <a:gd name="connsiteY6" fmla="*/ 542021 h 2265154"/>
              <a:gd name="connsiteX7" fmla="*/ 870102 w 1509399"/>
              <a:gd name="connsiteY7" fmla="*/ 857764 h 2265154"/>
              <a:gd name="connsiteX8" fmla="*/ 885194 w 1509399"/>
              <a:gd name="connsiteY8" fmla="*/ 862448 h 2265154"/>
              <a:gd name="connsiteX9" fmla="*/ 885194 w 1509399"/>
              <a:gd name="connsiteY9" fmla="*/ 809840 h 2265154"/>
              <a:gd name="connsiteX10" fmla="*/ 1029896 w 1509399"/>
              <a:gd name="connsiteY10" fmla="*/ 665138 h 2265154"/>
              <a:gd name="connsiteX11" fmla="*/ 1174598 w 1509399"/>
              <a:gd name="connsiteY11" fmla="*/ 809840 h 2265154"/>
              <a:gd name="connsiteX12" fmla="*/ 1174598 w 1509399"/>
              <a:gd name="connsiteY12" fmla="*/ 862448 h 2265154"/>
              <a:gd name="connsiteX13" fmla="*/ 1189689 w 1509399"/>
              <a:gd name="connsiteY13" fmla="*/ 857764 h 2265154"/>
              <a:gd name="connsiteX14" fmla="*/ 1440418 w 1509399"/>
              <a:gd name="connsiteY14" fmla="*/ 479503 h 2265154"/>
              <a:gd name="connsiteX15" fmla="*/ 1029896 w 1509399"/>
              <a:gd name="connsiteY15" fmla="*/ 68981 h 2265154"/>
              <a:gd name="connsiteX16" fmla="*/ 627714 w 1509399"/>
              <a:gd name="connsiteY16" fmla="*/ 396768 h 2265154"/>
              <a:gd name="connsiteX17" fmla="*/ 624844 w 1509399"/>
              <a:gd name="connsiteY17" fmla="*/ 425235 h 2265154"/>
              <a:gd name="connsiteX18" fmla="*/ 907007 w 1509399"/>
              <a:gd name="connsiteY18" fmla="*/ 425235 h 2265154"/>
              <a:gd name="connsiteX19" fmla="*/ 908829 w 1509399"/>
              <a:gd name="connsiteY19" fmla="*/ 416210 h 2265154"/>
              <a:gd name="connsiteX20" fmla="*/ 1029896 w 1509399"/>
              <a:gd name="connsiteY20" fmla="*/ 335962 h 2265154"/>
              <a:gd name="connsiteX21" fmla="*/ 1161288 w 1509399"/>
              <a:gd name="connsiteY21" fmla="*/ 467354 h 2265154"/>
              <a:gd name="connsiteX22" fmla="*/ 1029896 w 1509399"/>
              <a:gd name="connsiteY22" fmla="*/ 598746 h 2265154"/>
              <a:gd name="connsiteX23" fmla="*/ 908829 w 1509399"/>
              <a:gd name="connsiteY23" fmla="*/ 518497 h 2265154"/>
              <a:gd name="connsiteX24" fmla="*/ 905600 w 1509399"/>
              <a:gd name="connsiteY24" fmla="*/ 502501 h 2265154"/>
              <a:gd name="connsiteX25" fmla="*/ 619374 w 1509399"/>
              <a:gd name="connsiteY25" fmla="*/ 1752895 h 2265154"/>
              <a:gd name="connsiteX26" fmla="*/ 1029896 w 1509399"/>
              <a:gd name="connsiteY26" fmla="*/ 2163416 h 2265154"/>
              <a:gd name="connsiteX27" fmla="*/ 1440418 w 1509399"/>
              <a:gd name="connsiteY27" fmla="*/ 1752895 h 2265154"/>
              <a:gd name="connsiteX28" fmla="*/ 1189689 w 1509399"/>
              <a:gd name="connsiteY28" fmla="*/ 1374633 h 2265154"/>
              <a:gd name="connsiteX29" fmla="*/ 1174598 w 1509399"/>
              <a:gd name="connsiteY29" fmla="*/ 1369949 h 2265154"/>
              <a:gd name="connsiteX30" fmla="*/ 1174598 w 1509399"/>
              <a:gd name="connsiteY30" fmla="*/ 1385032 h 2265154"/>
              <a:gd name="connsiteX31" fmla="*/ 1029896 w 1509399"/>
              <a:gd name="connsiteY31" fmla="*/ 1529734 h 2265154"/>
              <a:gd name="connsiteX32" fmla="*/ 885194 w 1509399"/>
              <a:gd name="connsiteY32" fmla="*/ 1385032 h 2265154"/>
              <a:gd name="connsiteX33" fmla="*/ 885194 w 1509399"/>
              <a:gd name="connsiteY33" fmla="*/ 1369949 h 2265154"/>
              <a:gd name="connsiteX34" fmla="*/ 870102 w 1509399"/>
              <a:gd name="connsiteY34" fmla="*/ 1374633 h 2265154"/>
              <a:gd name="connsiteX35" fmla="*/ 619374 w 1509399"/>
              <a:gd name="connsiteY35" fmla="*/ 1752895 h 2265154"/>
              <a:gd name="connsiteX36" fmla="*/ 0 w 1509399"/>
              <a:gd name="connsiteY36" fmla="*/ 800389 h 2265154"/>
              <a:gd name="connsiteX37" fmla="*/ 0 w 1509399"/>
              <a:gd name="connsiteY37" fmla="*/ 409383 h 2265154"/>
              <a:gd name="connsiteX38" fmla="*/ 101727 w 1509399"/>
              <a:gd name="connsiteY38" fmla="*/ 307656 h 2265154"/>
              <a:gd name="connsiteX39" fmla="*/ 203454 w 1509399"/>
              <a:gd name="connsiteY39" fmla="*/ 409383 h 2265154"/>
              <a:gd name="connsiteX40" fmla="*/ 203454 w 1509399"/>
              <a:gd name="connsiteY40" fmla="*/ 425235 h 2265154"/>
              <a:gd name="connsiteX41" fmla="*/ 513244 w 1509399"/>
              <a:gd name="connsiteY41" fmla="*/ 425235 h 2265154"/>
              <a:gd name="connsiteX42" fmla="*/ 517014 w 1509399"/>
              <a:gd name="connsiteY42" fmla="*/ 382509 h 2265154"/>
              <a:gd name="connsiteX43" fmla="*/ 540492 w 1509399"/>
              <a:gd name="connsiteY43" fmla="*/ 295595 h 2265154"/>
              <a:gd name="connsiteX44" fmla="*/ 574158 w 1509399"/>
              <a:gd name="connsiteY44" fmla="*/ 223431 h 2265154"/>
              <a:gd name="connsiteX45" fmla="*/ 614513 w 1509399"/>
              <a:gd name="connsiteY45" fmla="*/ 244149 h 2265154"/>
              <a:gd name="connsiteX46" fmla="*/ 632284 w 1509399"/>
              <a:gd name="connsiteY46" fmla="*/ 211408 h 2265154"/>
              <a:gd name="connsiteX47" fmla="*/ 1029896 w 1509399"/>
              <a:gd name="connsiteY47" fmla="*/ 0 h 2265154"/>
              <a:gd name="connsiteX48" fmla="*/ 1509399 w 1509399"/>
              <a:gd name="connsiteY48" fmla="*/ 479503 h 2265154"/>
              <a:gd name="connsiteX49" fmla="*/ 1216540 w 1509399"/>
              <a:gd name="connsiteY49" fmla="*/ 921324 h 2265154"/>
              <a:gd name="connsiteX50" fmla="*/ 1174598 w 1509399"/>
              <a:gd name="connsiteY50" fmla="*/ 934343 h 2265154"/>
              <a:gd name="connsiteX51" fmla="*/ 1174598 w 1509399"/>
              <a:gd name="connsiteY51" fmla="*/ 1298054 h 2265154"/>
              <a:gd name="connsiteX52" fmla="*/ 1216540 w 1509399"/>
              <a:gd name="connsiteY52" fmla="*/ 1311073 h 2265154"/>
              <a:gd name="connsiteX53" fmla="*/ 1509399 w 1509399"/>
              <a:gd name="connsiteY53" fmla="*/ 1752895 h 2265154"/>
              <a:gd name="connsiteX54" fmla="*/ 1029896 w 1509399"/>
              <a:gd name="connsiteY54" fmla="*/ 2232397 h 2265154"/>
              <a:gd name="connsiteX55" fmla="*/ 943013 w 1509399"/>
              <a:gd name="connsiteY55" fmla="*/ 2223639 h 2265154"/>
              <a:gd name="connsiteX56" fmla="*/ 943013 w 1509399"/>
              <a:gd name="connsiteY56" fmla="*/ 2265154 h 2265154"/>
              <a:gd name="connsiteX57" fmla="*/ 924892 w 1509399"/>
              <a:gd name="connsiteY57" fmla="*/ 2263328 h 2265154"/>
              <a:gd name="connsiteX58" fmla="*/ 540490 w 1509399"/>
              <a:gd name="connsiteY58" fmla="*/ 1932037 h 2265154"/>
              <a:gd name="connsiteX59" fmla="*/ 529013 w 1509399"/>
              <a:gd name="connsiteY59" fmla="*/ 1889548 h 2265154"/>
              <a:gd name="connsiteX60" fmla="*/ 529013 w 1509399"/>
              <a:gd name="connsiteY60" fmla="*/ 2109159 h 2265154"/>
              <a:gd name="connsiteX61" fmla="*/ 502926 w 1509399"/>
              <a:gd name="connsiteY61" fmla="*/ 2135245 h 2265154"/>
              <a:gd name="connsiteX62" fmla="*/ 476840 w 1509399"/>
              <a:gd name="connsiteY62" fmla="*/ 2109159 h 2265154"/>
              <a:gd name="connsiteX63" fmla="*/ 476840 w 1509399"/>
              <a:gd name="connsiteY63" fmla="*/ 1506614 h 2265154"/>
              <a:gd name="connsiteX64" fmla="*/ 502926 w 1509399"/>
              <a:gd name="connsiteY64" fmla="*/ 1480528 h 2265154"/>
              <a:gd name="connsiteX65" fmla="*/ 529013 w 1509399"/>
              <a:gd name="connsiteY65" fmla="*/ 1506614 h 2265154"/>
              <a:gd name="connsiteX66" fmla="*/ 529013 w 1509399"/>
              <a:gd name="connsiteY66" fmla="*/ 1612944 h 2265154"/>
              <a:gd name="connsiteX67" fmla="*/ 533260 w 1509399"/>
              <a:gd name="connsiteY67" fmla="*/ 1594903 h 2265154"/>
              <a:gd name="connsiteX68" fmla="*/ 838851 w 1509399"/>
              <a:gd name="connsiteY68" fmla="*/ 1268013 h 2265154"/>
              <a:gd name="connsiteX69" fmla="*/ 885194 w 1509399"/>
              <a:gd name="connsiteY69" fmla="*/ 1254249 h 2265154"/>
              <a:gd name="connsiteX70" fmla="*/ 885194 w 1509399"/>
              <a:gd name="connsiteY70" fmla="*/ 1131151 h 2265154"/>
              <a:gd name="connsiteX71" fmla="*/ 601323 w 1509399"/>
              <a:gd name="connsiteY71" fmla="*/ 1131151 h 2265154"/>
              <a:gd name="connsiteX72" fmla="*/ 601323 w 1509399"/>
              <a:gd name="connsiteY72" fmla="*/ 1212638 h 2265154"/>
              <a:gd name="connsiteX73" fmla="*/ 529013 w 1509399"/>
              <a:gd name="connsiteY73" fmla="*/ 1284948 h 2265154"/>
              <a:gd name="connsiteX74" fmla="*/ 456702 w 1509399"/>
              <a:gd name="connsiteY74" fmla="*/ 1212638 h 2265154"/>
              <a:gd name="connsiteX75" fmla="*/ 456702 w 1509399"/>
              <a:gd name="connsiteY75" fmla="*/ 972398 h 2265154"/>
              <a:gd name="connsiteX76" fmla="*/ 529013 w 1509399"/>
              <a:gd name="connsiteY76" fmla="*/ 900088 h 2265154"/>
              <a:gd name="connsiteX77" fmla="*/ 601323 w 1509399"/>
              <a:gd name="connsiteY77" fmla="*/ 972398 h 2265154"/>
              <a:gd name="connsiteX78" fmla="*/ 601323 w 1509399"/>
              <a:gd name="connsiteY78" fmla="*/ 1053885 h 2265154"/>
              <a:gd name="connsiteX79" fmla="*/ 885194 w 1509399"/>
              <a:gd name="connsiteY79" fmla="*/ 1053885 h 2265154"/>
              <a:gd name="connsiteX80" fmla="*/ 885194 w 1509399"/>
              <a:gd name="connsiteY80" fmla="*/ 973383 h 2265154"/>
              <a:gd name="connsiteX81" fmla="*/ 838852 w 1509399"/>
              <a:gd name="connsiteY81" fmla="*/ 959619 h 2265154"/>
              <a:gd name="connsiteX82" fmla="*/ 515129 w 1509399"/>
              <a:gd name="connsiteY82" fmla="*/ 555701 h 2265154"/>
              <a:gd name="connsiteX83" fmla="*/ 511020 w 1509399"/>
              <a:gd name="connsiteY83" fmla="*/ 502501 h 2265154"/>
              <a:gd name="connsiteX84" fmla="*/ 203454 w 1509399"/>
              <a:gd name="connsiteY84" fmla="*/ 502501 h 2265154"/>
              <a:gd name="connsiteX85" fmla="*/ 203454 w 1509399"/>
              <a:gd name="connsiteY85" fmla="*/ 800389 h 2265154"/>
              <a:gd name="connsiteX86" fmla="*/ 202893 w 1509399"/>
              <a:gd name="connsiteY86" fmla="*/ 804099 h 2265154"/>
              <a:gd name="connsiteX87" fmla="*/ 133982 w 1509399"/>
              <a:gd name="connsiteY87" fmla="*/ 804099 h 2265154"/>
              <a:gd name="connsiteX88" fmla="*/ 133982 w 1509399"/>
              <a:gd name="connsiteY88" fmla="*/ 418654 h 2265154"/>
              <a:gd name="connsiteX89" fmla="*/ 101727 w 1509399"/>
              <a:gd name="connsiteY89" fmla="*/ 386399 h 2265154"/>
              <a:gd name="connsiteX90" fmla="*/ 69472 w 1509399"/>
              <a:gd name="connsiteY90" fmla="*/ 418654 h 2265154"/>
              <a:gd name="connsiteX91" fmla="*/ 69472 w 1509399"/>
              <a:gd name="connsiteY91" fmla="*/ 804099 h 2265154"/>
              <a:gd name="connsiteX92" fmla="*/ 561 w 1509399"/>
              <a:gd name="connsiteY92" fmla="*/ 804099 h 226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509399" h="2265154">
                <a:moveTo>
                  <a:pt x="898504" y="1752895"/>
                </a:moveTo>
                <a:cubicBezTo>
                  <a:pt x="898504" y="1680329"/>
                  <a:pt x="957330" y="1621503"/>
                  <a:pt x="1029896" y="1621503"/>
                </a:cubicBezTo>
                <a:cubicBezTo>
                  <a:pt x="1102462" y="1621503"/>
                  <a:pt x="1161288" y="1680329"/>
                  <a:pt x="1161288" y="1752895"/>
                </a:cubicBezTo>
                <a:cubicBezTo>
                  <a:pt x="1161288" y="1825461"/>
                  <a:pt x="1102462" y="1884287"/>
                  <a:pt x="1029896" y="1884287"/>
                </a:cubicBezTo>
                <a:cubicBezTo>
                  <a:pt x="957330" y="1884287"/>
                  <a:pt x="898504" y="1825461"/>
                  <a:pt x="898504" y="1752895"/>
                </a:cubicBezTo>
                <a:close/>
                <a:moveTo>
                  <a:pt x="621114" y="502501"/>
                </a:moveTo>
                <a:lnTo>
                  <a:pt x="624104" y="542021"/>
                </a:lnTo>
                <a:cubicBezTo>
                  <a:pt x="645907" y="684715"/>
                  <a:pt x="741178" y="803233"/>
                  <a:pt x="870102" y="857764"/>
                </a:cubicBezTo>
                <a:lnTo>
                  <a:pt x="885194" y="862448"/>
                </a:lnTo>
                <a:lnTo>
                  <a:pt x="885194" y="809840"/>
                </a:lnTo>
                <a:cubicBezTo>
                  <a:pt x="885194" y="729923"/>
                  <a:pt x="949979" y="665138"/>
                  <a:pt x="1029896" y="665138"/>
                </a:cubicBezTo>
                <a:cubicBezTo>
                  <a:pt x="1109813" y="665138"/>
                  <a:pt x="1174598" y="729923"/>
                  <a:pt x="1174598" y="809840"/>
                </a:cubicBezTo>
                <a:lnTo>
                  <a:pt x="1174598" y="862448"/>
                </a:lnTo>
                <a:lnTo>
                  <a:pt x="1189689" y="857764"/>
                </a:lnTo>
                <a:cubicBezTo>
                  <a:pt x="1337032" y="795443"/>
                  <a:pt x="1440418" y="649546"/>
                  <a:pt x="1440418" y="479503"/>
                </a:cubicBezTo>
                <a:cubicBezTo>
                  <a:pt x="1440418" y="252778"/>
                  <a:pt x="1256621" y="68981"/>
                  <a:pt x="1029896" y="68981"/>
                </a:cubicBezTo>
                <a:cubicBezTo>
                  <a:pt x="831511" y="68981"/>
                  <a:pt x="665994" y="209700"/>
                  <a:pt x="627714" y="396768"/>
                </a:cubicBezTo>
                <a:lnTo>
                  <a:pt x="624844" y="425235"/>
                </a:lnTo>
                <a:lnTo>
                  <a:pt x="907007" y="425235"/>
                </a:lnTo>
                <a:lnTo>
                  <a:pt x="908829" y="416210"/>
                </a:lnTo>
                <a:cubicBezTo>
                  <a:pt x="928776" y="369051"/>
                  <a:pt x="975471" y="335962"/>
                  <a:pt x="1029896" y="335962"/>
                </a:cubicBezTo>
                <a:cubicBezTo>
                  <a:pt x="1102462" y="335962"/>
                  <a:pt x="1161288" y="394788"/>
                  <a:pt x="1161288" y="467354"/>
                </a:cubicBezTo>
                <a:cubicBezTo>
                  <a:pt x="1161288" y="539920"/>
                  <a:pt x="1102462" y="598746"/>
                  <a:pt x="1029896" y="598746"/>
                </a:cubicBezTo>
                <a:cubicBezTo>
                  <a:pt x="975471" y="598746"/>
                  <a:pt x="928776" y="565656"/>
                  <a:pt x="908829" y="518497"/>
                </a:cubicBezTo>
                <a:lnTo>
                  <a:pt x="905600" y="502501"/>
                </a:lnTo>
                <a:close/>
                <a:moveTo>
                  <a:pt x="619374" y="1752895"/>
                </a:moveTo>
                <a:cubicBezTo>
                  <a:pt x="619374" y="1979620"/>
                  <a:pt x="803171" y="2163416"/>
                  <a:pt x="1029896" y="2163416"/>
                </a:cubicBezTo>
                <a:cubicBezTo>
                  <a:pt x="1256621" y="2163416"/>
                  <a:pt x="1440418" y="1979620"/>
                  <a:pt x="1440418" y="1752895"/>
                </a:cubicBezTo>
                <a:cubicBezTo>
                  <a:pt x="1440418" y="1582851"/>
                  <a:pt x="1337032" y="1436954"/>
                  <a:pt x="1189689" y="1374633"/>
                </a:cubicBezTo>
                <a:lnTo>
                  <a:pt x="1174598" y="1369949"/>
                </a:lnTo>
                <a:lnTo>
                  <a:pt x="1174598" y="1385032"/>
                </a:lnTo>
                <a:cubicBezTo>
                  <a:pt x="1174598" y="1464949"/>
                  <a:pt x="1109813" y="1529734"/>
                  <a:pt x="1029896" y="1529734"/>
                </a:cubicBezTo>
                <a:cubicBezTo>
                  <a:pt x="949979" y="1529734"/>
                  <a:pt x="885194" y="1464949"/>
                  <a:pt x="885194" y="1385032"/>
                </a:cubicBezTo>
                <a:lnTo>
                  <a:pt x="885194" y="1369949"/>
                </a:lnTo>
                <a:lnTo>
                  <a:pt x="870102" y="1374633"/>
                </a:lnTo>
                <a:cubicBezTo>
                  <a:pt x="722760" y="1436954"/>
                  <a:pt x="619374" y="1582851"/>
                  <a:pt x="619374" y="1752895"/>
                </a:cubicBezTo>
                <a:close/>
                <a:moveTo>
                  <a:pt x="0" y="800389"/>
                </a:moveTo>
                <a:lnTo>
                  <a:pt x="0" y="409383"/>
                </a:lnTo>
                <a:cubicBezTo>
                  <a:pt x="0" y="353201"/>
                  <a:pt x="45545" y="307656"/>
                  <a:pt x="101727" y="307656"/>
                </a:cubicBezTo>
                <a:cubicBezTo>
                  <a:pt x="157909" y="307656"/>
                  <a:pt x="203454" y="353201"/>
                  <a:pt x="203454" y="409383"/>
                </a:cubicBezTo>
                <a:lnTo>
                  <a:pt x="203454" y="425235"/>
                </a:lnTo>
                <a:lnTo>
                  <a:pt x="513244" y="425235"/>
                </a:lnTo>
                <a:lnTo>
                  <a:pt x="517014" y="382509"/>
                </a:lnTo>
                <a:cubicBezTo>
                  <a:pt x="522361" y="352574"/>
                  <a:pt x="530265" y="323525"/>
                  <a:pt x="540492" y="295595"/>
                </a:cubicBezTo>
                <a:lnTo>
                  <a:pt x="574158" y="223431"/>
                </a:lnTo>
                <a:lnTo>
                  <a:pt x="614513" y="244149"/>
                </a:lnTo>
                <a:lnTo>
                  <a:pt x="632284" y="211408"/>
                </a:lnTo>
                <a:cubicBezTo>
                  <a:pt x="718455" y="83859"/>
                  <a:pt x="864382" y="0"/>
                  <a:pt x="1029896" y="0"/>
                </a:cubicBezTo>
                <a:cubicBezTo>
                  <a:pt x="1294718" y="0"/>
                  <a:pt x="1509399" y="214681"/>
                  <a:pt x="1509399" y="479503"/>
                </a:cubicBezTo>
                <a:cubicBezTo>
                  <a:pt x="1509399" y="678119"/>
                  <a:pt x="1388641" y="848531"/>
                  <a:pt x="1216540" y="921324"/>
                </a:cubicBezTo>
                <a:lnTo>
                  <a:pt x="1174598" y="934343"/>
                </a:lnTo>
                <a:lnTo>
                  <a:pt x="1174598" y="1298054"/>
                </a:lnTo>
                <a:lnTo>
                  <a:pt x="1216540" y="1311073"/>
                </a:lnTo>
                <a:cubicBezTo>
                  <a:pt x="1388641" y="1383866"/>
                  <a:pt x="1509399" y="1554278"/>
                  <a:pt x="1509399" y="1752895"/>
                </a:cubicBezTo>
                <a:cubicBezTo>
                  <a:pt x="1509399" y="2017717"/>
                  <a:pt x="1294718" y="2232397"/>
                  <a:pt x="1029896" y="2232397"/>
                </a:cubicBezTo>
                <a:lnTo>
                  <a:pt x="943013" y="2223639"/>
                </a:lnTo>
                <a:lnTo>
                  <a:pt x="943013" y="2265154"/>
                </a:lnTo>
                <a:lnTo>
                  <a:pt x="924892" y="2263328"/>
                </a:lnTo>
                <a:cubicBezTo>
                  <a:pt x="746827" y="2226890"/>
                  <a:pt x="601850" y="2099617"/>
                  <a:pt x="540490" y="1932037"/>
                </a:cubicBezTo>
                <a:lnTo>
                  <a:pt x="529013" y="1889548"/>
                </a:lnTo>
                <a:lnTo>
                  <a:pt x="529013" y="2109159"/>
                </a:lnTo>
                <a:cubicBezTo>
                  <a:pt x="529013" y="2123567"/>
                  <a:pt x="517334" y="2135245"/>
                  <a:pt x="502926" y="2135245"/>
                </a:cubicBezTo>
                <a:cubicBezTo>
                  <a:pt x="488519" y="2135245"/>
                  <a:pt x="476840" y="2123567"/>
                  <a:pt x="476840" y="2109159"/>
                </a:cubicBezTo>
                <a:lnTo>
                  <a:pt x="476840" y="1506614"/>
                </a:lnTo>
                <a:cubicBezTo>
                  <a:pt x="476840" y="1492207"/>
                  <a:pt x="488519" y="1480528"/>
                  <a:pt x="502926" y="1480528"/>
                </a:cubicBezTo>
                <a:cubicBezTo>
                  <a:pt x="517334" y="1480528"/>
                  <a:pt x="529013" y="1492207"/>
                  <a:pt x="529013" y="1506614"/>
                </a:cubicBezTo>
                <a:lnTo>
                  <a:pt x="529013" y="1612944"/>
                </a:lnTo>
                <a:lnTo>
                  <a:pt x="533260" y="1594903"/>
                </a:lnTo>
                <a:cubicBezTo>
                  <a:pt x="580775" y="1445409"/>
                  <a:pt x="693923" y="1325161"/>
                  <a:pt x="838851" y="1268013"/>
                </a:cubicBezTo>
                <a:lnTo>
                  <a:pt x="885194" y="1254249"/>
                </a:lnTo>
                <a:lnTo>
                  <a:pt x="885194" y="1131151"/>
                </a:lnTo>
                <a:lnTo>
                  <a:pt x="601323" y="1131151"/>
                </a:lnTo>
                <a:lnTo>
                  <a:pt x="601323" y="1212638"/>
                </a:lnTo>
                <a:cubicBezTo>
                  <a:pt x="601323" y="1252574"/>
                  <a:pt x="568949" y="1284948"/>
                  <a:pt x="529013" y="1284948"/>
                </a:cubicBezTo>
                <a:cubicBezTo>
                  <a:pt x="489076" y="1284948"/>
                  <a:pt x="456702" y="1252574"/>
                  <a:pt x="456702" y="1212638"/>
                </a:cubicBezTo>
                <a:lnTo>
                  <a:pt x="456702" y="972398"/>
                </a:lnTo>
                <a:cubicBezTo>
                  <a:pt x="456702" y="932462"/>
                  <a:pt x="489076" y="900088"/>
                  <a:pt x="529013" y="900088"/>
                </a:cubicBezTo>
                <a:cubicBezTo>
                  <a:pt x="568949" y="900088"/>
                  <a:pt x="601323" y="932462"/>
                  <a:pt x="601323" y="972398"/>
                </a:cubicBezTo>
                <a:lnTo>
                  <a:pt x="601323" y="1053885"/>
                </a:lnTo>
                <a:lnTo>
                  <a:pt x="885194" y="1053885"/>
                </a:lnTo>
                <a:lnTo>
                  <a:pt x="885194" y="973383"/>
                </a:lnTo>
                <a:lnTo>
                  <a:pt x="838852" y="959619"/>
                </a:lnTo>
                <a:cubicBezTo>
                  <a:pt x="669769" y="892945"/>
                  <a:pt x="543943" y="740388"/>
                  <a:pt x="515129" y="555701"/>
                </a:cubicBezTo>
                <a:lnTo>
                  <a:pt x="511020" y="502501"/>
                </a:lnTo>
                <a:lnTo>
                  <a:pt x="203454" y="502501"/>
                </a:lnTo>
                <a:lnTo>
                  <a:pt x="203454" y="800389"/>
                </a:lnTo>
                <a:lnTo>
                  <a:pt x="202893" y="804099"/>
                </a:lnTo>
                <a:lnTo>
                  <a:pt x="133982" y="804099"/>
                </a:lnTo>
                <a:lnTo>
                  <a:pt x="133982" y="418654"/>
                </a:lnTo>
                <a:cubicBezTo>
                  <a:pt x="133982" y="400840"/>
                  <a:pt x="119541" y="386399"/>
                  <a:pt x="101727" y="386399"/>
                </a:cubicBezTo>
                <a:cubicBezTo>
                  <a:pt x="83913" y="386399"/>
                  <a:pt x="69472" y="400840"/>
                  <a:pt x="69472" y="418654"/>
                </a:cubicBezTo>
                <a:lnTo>
                  <a:pt x="69472" y="804099"/>
                </a:lnTo>
                <a:lnTo>
                  <a:pt x="561" y="8040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4C652A95-BE6A-B147-C5ED-33643228CF4E}"/>
              </a:ext>
            </a:extLst>
          </p:cNvPr>
          <p:cNvSpPr/>
          <p:nvPr/>
        </p:nvSpPr>
        <p:spPr bwMode="auto">
          <a:xfrm>
            <a:off x="5192080" y="7298713"/>
            <a:ext cx="854974" cy="509172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5554831-2661-1374-13A3-2B0764282C79}"/>
              </a:ext>
            </a:extLst>
          </p:cNvPr>
          <p:cNvGrpSpPr/>
          <p:nvPr/>
        </p:nvGrpSpPr>
        <p:grpSpPr>
          <a:xfrm>
            <a:off x="5033282" y="4923181"/>
            <a:ext cx="969122" cy="1006864"/>
            <a:chOff x="3221568" y="14954"/>
            <a:chExt cx="2024141" cy="210297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9123FCD-958E-2EB6-B437-8C9D19AE0613}"/>
                </a:ext>
              </a:extLst>
            </p:cNvPr>
            <p:cNvGrpSpPr/>
            <p:nvPr/>
          </p:nvGrpSpPr>
          <p:grpSpPr>
            <a:xfrm>
              <a:off x="3575265" y="14954"/>
              <a:ext cx="1283876" cy="2096991"/>
              <a:chOff x="3684895" y="2033845"/>
              <a:chExt cx="2091897" cy="3416755"/>
            </a:xfrm>
          </p:grpSpPr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01E0C4AE-C476-87F0-1598-13E5001604B4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7161661-4DA8-279F-A572-B5237CBA6A42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DA62DEB9-8C02-5164-39FE-4FA8175A3905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EEA56478-4101-A575-5CF7-2DB54224C234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B28638D2-CB9B-6B27-FC0B-9D73C4A339BB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E441CD47-7C55-3122-2041-59BDC3918FE0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6464C223-52CC-3026-BA6C-67CA331F7AFA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15366BB6-8E77-FC46-1387-CB9B9983F245}"/>
                  </a:ext>
                </a:extLst>
              </p:cNvPr>
              <p:cNvSpPr/>
              <p:nvPr/>
            </p:nvSpPr>
            <p:spPr bwMode="auto">
              <a:xfrm rot="16200000">
                <a:off x="4630050" y="3396667"/>
                <a:ext cx="184489" cy="533345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B8CDB681-222B-5DE8-C7C8-C4FF98A1B34A}"/>
                </a:ext>
              </a:extLst>
            </p:cNvPr>
            <p:cNvSpPr/>
            <p:nvPr/>
          </p:nvSpPr>
          <p:spPr bwMode="auto">
            <a:xfrm>
              <a:off x="38619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22B99F3A-6A1E-3F93-D8D6-1AA8C59606DD}"/>
                </a:ext>
              </a:extLst>
            </p:cNvPr>
            <p:cNvSpPr/>
            <p:nvPr/>
          </p:nvSpPr>
          <p:spPr bwMode="auto">
            <a:xfrm>
              <a:off x="44461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4C28181-F3E5-A30D-30C6-1498B0BC60E8}"/>
                </a:ext>
              </a:extLst>
            </p:cNvPr>
            <p:cNvSpPr/>
            <p:nvPr/>
          </p:nvSpPr>
          <p:spPr bwMode="auto">
            <a:xfrm rot="8100000">
              <a:off x="3221568" y="1577207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291D5DA-D312-2C97-C8AD-48F4F7BF8C5D}"/>
                </a:ext>
              </a:extLst>
            </p:cNvPr>
            <p:cNvSpPr/>
            <p:nvPr/>
          </p:nvSpPr>
          <p:spPr bwMode="auto">
            <a:xfrm rot="12600000">
              <a:off x="3275415" y="1919110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D1D1269A-DF9D-09A5-FAE7-3DD492E0725D}"/>
                </a:ext>
              </a:extLst>
            </p:cNvPr>
            <p:cNvSpPr/>
            <p:nvPr/>
          </p:nvSpPr>
          <p:spPr bwMode="auto">
            <a:xfrm rot="900000">
              <a:off x="4492162" y="1403761"/>
              <a:ext cx="753547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A4E4025D-9C91-8839-59A1-A5493F8D3C21}"/>
                </a:ext>
              </a:extLst>
            </p:cNvPr>
            <p:cNvSpPr/>
            <p:nvPr/>
          </p:nvSpPr>
          <p:spPr bwMode="auto">
            <a:xfrm rot="4500000">
              <a:off x="4632284" y="1165176"/>
              <a:ext cx="84234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59E9422-5313-E222-2096-79DFA1D62E03}"/>
                </a:ext>
              </a:extLst>
            </p:cNvPr>
            <p:cNvGrpSpPr/>
            <p:nvPr/>
          </p:nvGrpSpPr>
          <p:grpSpPr>
            <a:xfrm rot="1800000">
              <a:off x="4764692" y="552996"/>
              <a:ext cx="312024" cy="668900"/>
              <a:chOff x="5475622" y="832034"/>
              <a:chExt cx="312024" cy="668900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8DA35477-AFF0-18AF-0C14-C551D0D91AA7}"/>
                  </a:ext>
                </a:extLst>
              </p:cNvPr>
              <p:cNvSpPr/>
              <p:nvPr/>
            </p:nvSpPr>
            <p:spPr bwMode="auto">
              <a:xfrm>
                <a:off x="5475622" y="832034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6B98DB42-7431-1322-2901-3286DF8CA6E5}"/>
                  </a:ext>
                </a:extLst>
              </p:cNvPr>
              <p:cNvSpPr/>
              <p:nvPr/>
            </p:nvSpPr>
            <p:spPr bwMode="auto">
              <a:xfrm>
                <a:off x="5506462" y="869156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5736EF20-37B0-C537-DF79-CDA0058480E1}"/>
                  </a:ext>
                </a:extLst>
              </p:cNvPr>
              <p:cNvSpPr/>
              <p:nvPr/>
            </p:nvSpPr>
            <p:spPr bwMode="auto">
              <a:xfrm>
                <a:off x="5528540" y="1036941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05C8095-7B1D-2DEA-2CD5-15B7C61D1652}"/>
              </a:ext>
            </a:extLst>
          </p:cNvPr>
          <p:cNvSpPr txBox="1"/>
          <p:nvPr/>
        </p:nvSpPr>
        <p:spPr>
          <a:xfrm>
            <a:off x="670560" y="1066493"/>
            <a:ext cx="5593079" cy="16055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　マンションを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売却・退去される方へ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1549E4F-F663-2358-59B1-4B38651A3BED}"/>
              </a:ext>
            </a:extLst>
          </p:cNvPr>
          <p:cNvSpPr txBox="1"/>
          <p:nvPr/>
        </p:nvSpPr>
        <p:spPr>
          <a:xfrm>
            <a:off x="648682" y="2871106"/>
            <a:ext cx="5812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下記の手続きを忘れずに行ってください。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吹き出し: 円形 35">
            <a:extLst>
              <a:ext uri="{FF2B5EF4-FFF2-40B4-BE49-F238E27FC236}">
                <a16:creationId xmlns:a16="http://schemas.microsoft.com/office/drawing/2014/main" id="{1CCDF7F1-EB42-4D15-5941-4B108A0D2C1C}"/>
              </a:ext>
            </a:extLst>
          </p:cNvPr>
          <p:cNvSpPr/>
          <p:nvPr/>
        </p:nvSpPr>
        <p:spPr>
          <a:xfrm>
            <a:off x="481872" y="735143"/>
            <a:ext cx="1422701" cy="1108843"/>
          </a:xfrm>
          <a:prstGeom prst="wedgeEllipseCallout">
            <a:avLst>
              <a:gd name="adj1" fmla="val 49823"/>
              <a:gd name="adj2" fmla="val 4646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</a:t>
            </a:r>
            <a:endParaRPr kumimoji="1" lang="ja-JP" altLang="en-US" sz="36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18470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</TotalTime>
  <Words>426</Words>
  <Application>Microsoft Office PowerPoint</Application>
  <PresentationFormat>A4 210 x 297 mm</PresentationFormat>
  <Paragraphs>50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マンションを売却・退去される方への貼り紙</dc:title>
  <dc:subject>マンションを売却・退去される方への貼り紙</dc:subject>
  <dc:creator>でじけろお</dc:creator>
  <cp:lastModifiedBy>Keroo</cp:lastModifiedBy>
  <cp:revision>2</cp:revision>
  <dcterms:created xsi:type="dcterms:W3CDTF">2014-12-04T06:28:15Z</dcterms:created>
  <dcterms:modified xsi:type="dcterms:W3CDTF">2026-01-09T02:31:26Z</dcterms:modified>
  <cp:version>1</cp:version>
</cp:coreProperties>
</file>